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1C314-87AA-4BDE-9A60-EDCE9DF88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B3EE51-FAEE-4A95-A9BA-6272763E2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402990-9401-4C3D-ACCE-90716A09A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A57B-5971-4C20-91EA-4EF329EF6FD6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5AC316-818F-4576-B5B6-320A56FD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278245-E473-4FD0-9A13-A5695F4F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0950-FF00-4F6C-AE95-90B4FCC48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89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59E9F-6809-4008-B68F-F699E3E6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C43AB8E-868C-49B6-B85F-508407E16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E78EC9-077B-43D9-879B-0DC69EBD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A57B-5971-4C20-91EA-4EF329EF6FD6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624249-26A2-456C-A433-16640384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AA9F09-4069-49AC-AEF4-4AD8FACE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0950-FF00-4F6C-AE95-90B4FCC48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472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F9408A6-427F-4653-8A51-1D695441B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0F608B-A919-4F2E-98B0-C347B451A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76D92-363E-4CBA-A3CD-CD3063C4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A57B-5971-4C20-91EA-4EF329EF6FD6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D852EB-1A8D-4D3C-86C6-82FF237D2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065EEC-F015-428B-9477-5D3C01A22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0950-FF00-4F6C-AE95-90B4FCC48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08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0FC5C-2674-4D38-83FD-8EBF2AFD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727CEE-F059-4985-B2CB-B16FCA909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8D63BB-B0EF-444B-8B29-20B49E59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A57B-5971-4C20-91EA-4EF329EF6FD6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3F1E1D-963A-4CF0-8793-87BD4634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A656EF-C976-49E7-B34E-CE73EFBD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0950-FF00-4F6C-AE95-90B4FCC48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97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C8996-629E-410D-90C7-ADEB3832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B96A01-4DA6-45B8-BB6D-8618A783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6CA9C7-79DF-4445-9E14-4C03F327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A57B-5971-4C20-91EA-4EF329EF6FD6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FD68E6-8785-43BA-B159-EE0AA6F2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780439-A882-443C-9FAB-62F461F1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0950-FF00-4F6C-AE95-90B4FCC48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8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4E148-4EDD-478C-A1E5-A1D45B11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7A067B-681F-410D-BDBD-CB0849A79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F699E6-C49B-4FA8-BE00-3EDFEBA28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6CD1F5-7F13-4640-9DB3-53EFD4DE1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A57B-5971-4C20-91EA-4EF329EF6FD6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C06417-65F7-4047-8C19-2B8FA10B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996EF5-0F90-4064-89DF-A57A511E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0950-FF00-4F6C-AE95-90B4FCC48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64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BA5E8-77D6-4E55-9983-E7961502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2C9BD5-18A8-4BC0-80E5-2C898CDE8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E8BE03-EDD3-4926-ABB9-F878062BD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7CF49C-01CA-46F1-B65E-7374D5874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430A4DA-A591-4555-BEE8-993FAB401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8C3EB5-6CB0-4D37-9C4E-A759EB0F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A57B-5971-4C20-91EA-4EF329EF6FD6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5324743-2C23-45F7-BF3B-E9E5EF1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5201B8-D879-4EF8-AD4D-A3CC89FA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0950-FF00-4F6C-AE95-90B4FCC48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87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E24AA-D7B5-4EE7-9B4D-1B4BF33E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D40724-E52C-4729-A338-86E98E16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A57B-5971-4C20-91EA-4EF329EF6FD6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C70EC0-B266-4F6C-A3BC-69E37E43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BD688B-6F20-43B6-9A9D-88EA0BA4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0950-FF00-4F6C-AE95-90B4FCC48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45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C49D04-2202-4B0E-888C-290CC965E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A57B-5971-4C20-91EA-4EF329EF6FD6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574823-51B4-46C5-AB7C-00BA9351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33BFAC-6C62-4703-9B1E-1B72E79D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0950-FF00-4F6C-AE95-90B4FCC48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38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A35A9-3270-4815-8F3B-16C642C3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C63284-43F8-4DD2-8D96-4C685CC23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D696E4-2CC7-498B-8C31-53253E5A5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4CBAE0-E016-4072-9570-9B964F5D7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A57B-5971-4C20-91EA-4EF329EF6FD6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879EB7-C757-42F2-B1BE-52AB11ED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250ECA-AFEA-46F2-BE79-2A3E51DD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0950-FF00-4F6C-AE95-90B4FCC48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24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4909A-4A59-468A-AB89-1FBF75752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9E12AC0-0EC4-4BFA-843F-89B5C7D87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5C5724-D95B-4716-B902-63E3BFD11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D34C25-D9E3-4DFB-9133-8A87F240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A57B-5971-4C20-91EA-4EF329EF6FD6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B519E2-C01F-4220-AD40-8756A86FA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12859A-4977-4B26-BFAD-E531CEE2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0950-FF00-4F6C-AE95-90B4FCC48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44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41A917-6455-4D08-B594-57E22B71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7213BC-6EC6-488E-85C5-73DC189BB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BAE0ED-648D-458E-8F9E-13E344FCA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A57B-5971-4C20-91EA-4EF329EF6FD6}" type="datetimeFigureOut">
              <a:rPr lang="de-DE" smtClean="0"/>
              <a:t>15.03.2022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39282F-B629-4D61-90F7-9B8BFA037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DD62E1-6458-4C4B-B057-8C0892F89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10950-FF00-4F6C-AE95-90B4FCC48F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01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teams.microsoft.com/l/meetup-join/19%3ameeting_MjRhMTY3NjctZWQ0My00MmUwLWE1NmUtZDMwZWZmODM1MmQ1%40thread.v2/0?context=%7b%22Tid%22%3a%225bbab28c-def3-4604-8822-5e707da8dba8%22%2c%22Oid%22%3a%22e95522d4-44c0-4adb-a2ab-b2df37e71f51%22%7d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Baum, draußen, Herde, See enthält.&#10;&#10;Automatisch generierte Beschreibung">
            <a:extLst>
              <a:ext uri="{FF2B5EF4-FFF2-40B4-BE49-F238E27FC236}">
                <a16:creationId xmlns:a16="http://schemas.microsoft.com/office/drawing/2014/main" id="{00610E5D-DF16-4601-AC19-79CF633B4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1" y="-243771"/>
            <a:ext cx="12191999" cy="6857990"/>
          </a:xfrm>
          <a:prstGeom prst="rect">
            <a:avLst/>
          </a:prstGeom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1F5FF0-1751-4DBD-908D-A655953FD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387" y="672325"/>
            <a:ext cx="10058400" cy="27364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sz="5200" b="1" dirty="0" err="1">
                <a:solidFill>
                  <a:srgbClr val="FFFFFF"/>
                </a:solidFill>
              </a:rPr>
              <a:t>Behaviour</a:t>
            </a:r>
            <a:r>
              <a:rPr lang="de-DE" sz="5200" b="1" dirty="0">
                <a:solidFill>
                  <a:srgbClr val="FFFFFF"/>
                </a:solidFill>
              </a:rPr>
              <a:t> Change </a:t>
            </a:r>
            <a:br>
              <a:rPr lang="de-DE" sz="5200" b="1" dirty="0">
                <a:solidFill>
                  <a:srgbClr val="FFFFFF"/>
                </a:solidFill>
              </a:rPr>
            </a:br>
            <a:r>
              <a:rPr lang="de-DE" sz="5200" b="1" dirty="0" err="1">
                <a:solidFill>
                  <a:srgbClr val="FFFFFF"/>
                </a:solidFill>
              </a:rPr>
              <a:t>for</a:t>
            </a:r>
            <a:r>
              <a:rPr lang="de-DE" sz="5200" b="1" dirty="0">
                <a:solidFill>
                  <a:srgbClr val="FFFFFF"/>
                </a:solidFill>
              </a:rPr>
              <a:t> a </a:t>
            </a:r>
            <a:r>
              <a:rPr lang="de-DE" sz="5200" b="1" dirty="0" err="1">
                <a:solidFill>
                  <a:srgbClr val="FFFFFF"/>
                </a:solidFill>
              </a:rPr>
              <a:t>Circular</a:t>
            </a:r>
            <a:r>
              <a:rPr lang="de-DE" sz="5200" b="1" dirty="0">
                <a:solidFill>
                  <a:srgbClr val="FFFFFF"/>
                </a:solidFill>
              </a:rPr>
              <a:t> Economy </a:t>
            </a:r>
            <a:br>
              <a:rPr lang="de-DE" sz="5200" b="1" dirty="0">
                <a:solidFill>
                  <a:srgbClr val="FFFFFF"/>
                </a:solidFill>
              </a:rPr>
            </a:br>
            <a:r>
              <a:rPr lang="de-DE" sz="2800" b="1" dirty="0" err="1">
                <a:solidFill>
                  <a:srgbClr val="FFFFFF"/>
                </a:solidFill>
              </a:rPr>
              <a:t>How</a:t>
            </a:r>
            <a:r>
              <a:rPr lang="de-DE" sz="2800" b="1" dirty="0">
                <a:solidFill>
                  <a:srgbClr val="FFFFFF"/>
                </a:solidFill>
              </a:rPr>
              <a:t> </a:t>
            </a:r>
            <a:r>
              <a:rPr lang="de-DE" sz="2800" b="1" dirty="0" err="1">
                <a:solidFill>
                  <a:srgbClr val="FFFFFF"/>
                </a:solidFill>
              </a:rPr>
              <a:t>it</a:t>
            </a:r>
            <a:r>
              <a:rPr lang="de-DE" sz="2800" b="1" dirty="0">
                <a:solidFill>
                  <a:srgbClr val="FFFFFF"/>
                </a:solidFill>
              </a:rPr>
              <a:t> </a:t>
            </a:r>
            <a:r>
              <a:rPr lang="de-DE" sz="2800" b="1" dirty="0" err="1">
                <a:solidFill>
                  <a:srgbClr val="FFFFFF"/>
                </a:solidFill>
              </a:rPr>
              <a:t>works</a:t>
            </a:r>
            <a:r>
              <a:rPr lang="de-DE" sz="2800" b="1" dirty="0">
                <a:solidFill>
                  <a:srgbClr val="FFFFFF"/>
                </a:solidFill>
              </a:rPr>
              <a:t> and </a:t>
            </a:r>
            <a:r>
              <a:rPr lang="de-DE" sz="2800" b="1" dirty="0" err="1">
                <a:solidFill>
                  <a:srgbClr val="FFFFFF"/>
                </a:solidFill>
              </a:rPr>
              <a:t>why</a:t>
            </a:r>
            <a:r>
              <a:rPr lang="de-DE" sz="2800" b="1" dirty="0">
                <a:solidFill>
                  <a:srgbClr val="FFFFFF"/>
                </a:solidFill>
              </a:rPr>
              <a:t> </a:t>
            </a:r>
            <a:r>
              <a:rPr lang="de-DE" sz="2800" b="1" dirty="0" err="1">
                <a:solidFill>
                  <a:srgbClr val="FFFFFF"/>
                </a:solidFill>
              </a:rPr>
              <a:t>it</a:t>
            </a:r>
            <a:r>
              <a:rPr lang="de-DE" sz="2800" b="1" dirty="0">
                <a:solidFill>
                  <a:srgbClr val="FFFFFF"/>
                </a:solidFill>
              </a:rPr>
              <a:t> </a:t>
            </a:r>
            <a:r>
              <a:rPr lang="de-DE" sz="2800" b="1" dirty="0" err="1">
                <a:solidFill>
                  <a:srgbClr val="FFFFFF"/>
                </a:solidFill>
              </a:rPr>
              <a:t>pays</a:t>
            </a:r>
            <a:r>
              <a:rPr lang="de-DE" sz="2800" b="1" dirty="0">
                <a:solidFill>
                  <a:srgbClr val="FFFFFF"/>
                </a:solidFill>
              </a:rPr>
              <a:t> off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25A6E6-0736-456B-8815-3C27CB8D9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2" y="3854804"/>
            <a:ext cx="10058400" cy="1014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de-DE" dirty="0">
                <a:solidFill>
                  <a:srgbClr val="FFFFFF"/>
                </a:solidFill>
              </a:rPr>
              <a:t>Tuesday 29 March 2022</a:t>
            </a:r>
          </a:p>
          <a:p>
            <a:r>
              <a:rPr lang="de-DE" dirty="0">
                <a:solidFill>
                  <a:srgbClr val="FFFFFF"/>
                </a:solidFill>
              </a:rPr>
              <a:t>9am - 10am ET / 3pm - 4pm CET </a:t>
            </a:r>
          </a:p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 Teams Link</a:t>
            </a: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  <a:p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B42CA1-914E-464E-A6C6-7081F0200D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436" y="126934"/>
            <a:ext cx="1266643" cy="126664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A389690D-EEC5-4DD7-8068-C1E275D7F990}"/>
              </a:ext>
            </a:extLst>
          </p:cNvPr>
          <p:cNvSpPr/>
          <p:nvPr/>
        </p:nvSpPr>
        <p:spPr>
          <a:xfrm>
            <a:off x="0" y="5238054"/>
            <a:ext cx="12218652" cy="161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4FE585A0-BE71-4771-AE49-FBAA77818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222" y="5710449"/>
            <a:ext cx="1763754" cy="47332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F576173-658D-461E-ADF5-876F4BB969BE}"/>
              </a:ext>
            </a:extLst>
          </p:cNvPr>
          <p:cNvSpPr txBox="1"/>
          <p:nvPr/>
        </p:nvSpPr>
        <p:spPr>
          <a:xfrm>
            <a:off x="372319" y="5695003"/>
            <a:ext cx="3498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Featuring</a:t>
            </a: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behaviour</a:t>
            </a: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change</a:t>
            </a: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experts</a:t>
            </a: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from</a:t>
            </a:r>
            <a:r>
              <a:rPr lang="de-DE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523331B-5F52-423C-807A-00806FE2C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698" y="5495507"/>
            <a:ext cx="1044318" cy="97617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DD9D433-18E7-499D-A002-026BE872EE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22393" b="8737"/>
          <a:stretch/>
        </p:blipFill>
        <p:spPr>
          <a:xfrm>
            <a:off x="6979738" y="5463967"/>
            <a:ext cx="2247901" cy="10776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0717363-7E7F-4B69-B13A-7812B18A7E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789" y="59522"/>
            <a:ext cx="2261851" cy="9650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2B93073-5399-4161-9F57-09F5B3B924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1" y="5710449"/>
            <a:ext cx="2299921" cy="5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Behaviour Change  for a Circular Economy  How it works and why it pays 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Doerr, Eva Katharina GIZ</dc:creator>
  <cp:lastModifiedBy>Vanessa Esslinger(Affiliate)</cp:lastModifiedBy>
  <cp:revision>29</cp:revision>
  <dcterms:created xsi:type="dcterms:W3CDTF">2022-02-25T12:53:45Z</dcterms:created>
  <dcterms:modified xsi:type="dcterms:W3CDTF">2022-03-16T02:10:20Z</dcterms:modified>
</cp:coreProperties>
</file>